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8"/>
  </p:notesMasterIdLst>
  <p:sldIdLst>
    <p:sldId id="587" r:id="rId2"/>
    <p:sldId id="582" r:id="rId3"/>
    <p:sldId id="583" r:id="rId4"/>
    <p:sldId id="579" r:id="rId5"/>
    <p:sldId id="586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/>
    <p:restoredTop sz="96327"/>
  </p:normalViewPr>
  <p:slideViewPr>
    <p:cSldViewPr snapToGrid="0" snapToObjects="1">
      <p:cViewPr varScale="1">
        <p:scale>
          <a:sx n="135" d="100"/>
          <a:sy n="135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981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65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15875-1AE6-CC48-9CDA-83B4DB9E01BD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9" name="Picture 7" descr="cshl_logo_alternate rgb.png">
            <a:extLst>
              <a:ext uri="{FF2B5EF4-FFF2-40B4-BE49-F238E27FC236}">
                <a16:creationId xmlns:a16="http://schemas.microsoft.com/office/drawing/2014/main" id="{2ABB33F8-A05E-3547-922B-CE0D69252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4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7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43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8FB569-0485-8045-BFD7-167815E77336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z="900" smtClean="0"/>
              <a:pPr>
                <a:defRPr/>
              </a:pPr>
              <a:t>‹#›</a:t>
            </a:fld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306AE-18A0-4C44-8452-FDAD4CEC049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45822-ADFF-4540-9BD4-E4A28AC543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760" y="6447904"/>
            <a:ext cx="2521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81E6-F19D-9E4F-A613-5717CEE394C4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D193-BF70-C04D-ACCD-2D3C430B970A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mbio.org/" TargetMode="External"/><Relationship Id="rId13" Type="http://schemas.openxmlformats.org/officeDocument/2006/relationships/hyperlink" Target="http://quinlanlab.org/" TargetMode="External"/><Relationship Id="rId1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hyperlink" Target="http://www.genviz.org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12.jpeg"/><Relationship Id="rId2" Type="http://schemas.openxmlformats.org/officeDocument/2006/relationships/image" Target="../media/image2.jp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nabio.org/" TargetMode="External"/><Relationship Id="rId11" Type="http://schemas.openxmlformats.org/officeDocument/2006/relationships/image" Target="../media/image7.tiff"/><Relationship Id="rId5" Type="http://schemas.openxmlformats.org/officeDocument/2006/relationships/hyperlink" Target="http://www.griffithlab.org/" TargetMode="External"/><Relationship Id="rId15" Type="http://schemas.openxmlformats.org/officeDocument/2006/relationships/image" Target="../media/image10.jpe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5.gif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Bioinformatics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2" y="679444"/>
            <a:ext cx="1504063" cy="1671180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30" y="742696"/>
            <a:ext cx="1357730" cy="1680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2645" y="2420888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9475" y="2394284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4877" y="451650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Mariam Khanfar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05" y="3187629"/>
            <a:ext cx="3240360" cy="678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7648534" y="3912143"/>
            <a:ext cx="47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5"/>
              </a:rPr>
              <a:t>griffithlab.org</a:t>
            </a:r>
            <a:endParaRPr lang="en-US" sz="1800" dirty="0"/>
          </a:p>
          <a:p>
            <a:pPr algn="ctr"/>
            <a:r>
              <a:rPr lang="en-US" sz="1800" b="1" dirty="0">
                <a:hlinkClick r:id="rId6"/>
              </a:rPr>
              <a:t>rnabio.org</a:t>
            </a:r>
            <a:r>
              <a:rPr lang="en-US" sz="1800" b="1" dirty="0"/>
              <a:t> </a:t>
            </a:r>
            <a:r>
              <a:rPr lang="en-US" sz="1800" dirty="0"/>
              <a:t>  </a:t>
            </a:r>
            <a:r>
              <a:rPr lang="en-US" sz="1800" dirty="0">
                <a:hlinkClick r:id="rId7"/>
              </a:rPr>
              <a:t>genviz.org</a:t>
            </a:r>
            <a:r>
              <a:rPr lang="en-US" sz="1800" dirty="0"/>
              <a:t>   </a:t>
            </a:r>
            <a:r>
              <a:rPr lang="en-US" sz="1800" dirty="0">
                <a:hlinkClick r:id="rId8"/>
              </a:rPr>
              <a:t>pmbio.org</a:t>
            </a:r>
            <a:r>
              <a:rPr lang="en-US" sz="18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4" y="5026860"/>
            <a:ext cx="3534528" cy="1095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7EA72-24E0-034E-A5FB-8A7BF40754F0}"/>
              </a:ext>
            </a:extLst>
          </p:cNvPr>
          <p:cNvSpPr txBox="1"/>
          <p:nvPr/>
        </p:nvSpPr>
        <p:spPr>
          <a:xfrm>
            <a:off x="7239223" y="259385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Chris Miller</a:t>
            </a:r>
          </a:p>
          <a:p>
            <a:pPr algn="ctr"/>
            <a:r>
              <a:rPr lang="en-US" sz="1000" dirty="0"/>
              <a:t>Associate Professor of Medicine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80FE9-6A33-7541-B07E-F7F08F02F16A}"/>
              </a:ext>
            </a:extLst>
          </p:cNvPr>
          <p:cNvSpPr txBox="1"/>
          <p:nvPr/>
        </p:nvSpPr>
        <p:spPr>
          <a:xfrm>
            <a:off x="5022181" y="2431156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Assistant Professor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0CD40C7-E70B-1B43-AE59-4E7AB43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25" y="699955"/>
            <a:ext cx="1677042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3FC6C2-5836-FA4C-8674-B0714994DC9A}"/>
              </a:ext>
            </a:extLst>
          </p:cNvPr>
          <p:cNvSpPr txBox="1"/>
          <p:nvPr/>
        </p:nvSpPr>
        <p:spPr>
          <a:xfrm>
            <a:off x="-286446" y="443058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Arpad </a:t>
            </a:r>
            <a:r>
              <a:rPr lang="en-US" sz="1200" dirty="0" err="1"/>
              <a:t>Danos</a:t>
            </a:r>
            <a:endParaRPr lang="en-US" sz="1200" dirty="0"/>
          </a:p>
          <a:p>
            <a:pPr algn="ctr"/>
            <a:r>
              <a:rPr lang="en-US" sz="1200" dirty="0"/>
              <a:t>Instructor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08C16-9B23-2C47-BB74-4AEAD51032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8594" y="4793214"/>
            <a:ext cx="1411558" cy="14115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600DE0-9769-C249-AD8F-BE2A0B8682A9}"/>
              </a:ext>
            </a:extLst>
          </p:cNvPr>
          <p:cNvSpPr txBox="1"/>
          <p:nvPr/>
        </p:nvSpPr>
        <p:spPr>
          <a:xfrm>
            <a:off x="4373393" y="4528252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Jason </a:t>
            </a:r>
            <a:r>
              <a:rPr lang="en-US" sz="1200" dirty="0" err="1"/>
              <a:t>Kunisaki</a:t>
            </a:r>
            <a:endParaRPr lang="en-US" sz="1200" dirty="0"/>
          </a:p>
          <a:p>
            <a:r>
              <a:rPr lang="en-US" sz="1200" dirty="0"/>
              <a:t>Graduate Student</a:t>
            </a:r>
          </a:p>
        </p:txBody>
      </p: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D665298-D7A1-9C46-9B36-003E31272D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26" y="5134307"/>
            <a:ext cx="2670761" cy="5232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3BFF93-5B7D-F144-B23B-8E83A776BF16}"/>
              </a:ext>
            </a:extLst>
          </p:cNvPr>
          <p:cNvSpPr/>
          <p:nvPr/>
        </p:nvSpPr>
        <p:spPr>
          <a:xfrm>
            <a:off x="5784952" y="589067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13"/>
              </a:rPr>
              <a:t>quinlanlab.org</a:t>
            </a:r>
            <a:endParaRPr lang="en-US" sz="18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798A06C-FDE8-6942-966C-659C18EE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5" y="676020"/>
            <a:ext cx="14605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D9AD59-C310-DD45-ADDA-43473439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46825" y="3337933"/>
            <a:ext cx="1080120" cy="10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A7DCB0-D403-3243-B0CB-447264950F2A}"/>
              </a:ext>
            </a:extLst>
          </p:cNvPr>
          <p:cNvSpPr txBox="1"/>
          <p:nvPr/>
        </p:nvSpPr>
        <p:spPr>
          <a:xfrm>
            <a:off x="1099342" y="446234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My Hoang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9F93A91-C36B-604F-8C2D-28348546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28" y="323820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702FD5F-079E-2617-4DEE-6D7B8B36D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5" y="3347053"/>
            <a:ext cx="1125956" cy="112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EF245-F8B1-85D4-42AA-EDC6D09AFE6E}"/>
              </a:ext>
            </a:extLst>
          </p:cNvPr>
          <p:cNvSpPr txBox="1"/>
          <p:nvPr/>
        </p:nvSpPr>
        <p:spPr>
          <a:xfrm>
            <a:off x="5323746" y="460044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Kartik Singhal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B94327-8A0E-3542-A587-7590DD38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65" y="3184498"/>
            <a:ext cx="850840" cy="12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1BA2F3-C3E1-80CC-B008-EA9AE3F0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87" y="3233674"/>
            <a:ext cx="1224136" cy="128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2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course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23926"/>
            <a:ext cx="11785600" cy="4724400"/>
          </a:xfrm>
        </p:spPr>
        <p:txBody>
          <a:bodyPr/>
          <a:lstStyle/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Wrap-up and Q&amp;A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 (respond in slack)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836712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 (Put an animal emoji in slack)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, </a:t>
            </a:r>
            <a:r>
              <a:rPr lang="en-US" sz="2000" dirty="0" err="1"/>
              <a:t>scRNAseq</a:t>
            </a:r>
            <a:r>
              <a:rPr lang="en-US" sz="2000" dirty="0"/>
              <a:t>, or both?</a:t>
            </a:r>
          </a:p>
        </p:txBody>
      </p:sp>
    </p:spTree>
    <p:extLst>
      <p:ext uri="{BB962C8B-B14F-4D97-AF65-F5344CB8AC3E}">
        <p14:creationId xmlns:p14="http://schemas.microsoft.com/office/powerpoint/2010/main" val="2444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2152650" y="1131097"/>
            <a:ext cx="7886700" cy="25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300"/>
            </a:pPr>
            <a:r>
              <a:rPr lang="en-US"/>
              <a:t>We are on a Coffee Break &amp; Networking Session</a:t>
            </a:r>
            <a:endParaRPr/>
          </a:p>
        </p:txBody>
      </p:sp>
      <p:sp>
        <p:nvSpPr>
          <p:cNvPr id="96" name="Google Shape;96;p5"/>
          <p:cNvSpPr txBox="1"/>
          <p:nvPr/>
        </p:nvSpPr>
        <p:spPr>
          <a:xfrm>
            <a:off x="2148067" y="3832139"/>
            <a:ext cx="79515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350"/>
            </a:pPr>
            <a:r>
              <a:rPr lang="en-US" sz="135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Workshop Sponsors:</a:t>
            </a:r>
            <a:endParaRPr dirty="0"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5580" y="4479553"/>
            <a:ext cx="1105775" cy="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259" y="4645705"/>
            <a:ext cx="20859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478" y="4319015"/>
            <a:ext cx="1869300" cy="1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E37FBC-10DF-AEEF-153F-C90C3686E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7416" y="4529349"/>
            <a:ext cx="1143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3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34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</a:pPr>
            <a:r>
              <a:rPr lang="en-US"/>
              <a:t>We are on a Coffee Break &amp; Networking Session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83491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BCBDB91A-9B26-824C-84F1-38A40AE60A56}" vid="{D4184701-6EB9-C840-884B-4BABDB359D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11</TotalTime>
  <Words>280</Words>
  <Application>Microsoft Macintosh PowerPoint</Application>
  <PresentationFormat>Widescreen</PresentationFormat>
  <Paragraphs>59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Segoe UI</vt:lpstr>
      <vt:lpstr>Verdana</vt:lpstr>
      <vt:lpstr>1_Office Theme</vt:lpstr>
      <vt:lpstr>Introductions to Bioinformatics instructors</vt:lpstr>
      <vt:lpstr>Introduction to course – philosophy and goals</vt:lpstr>
      <vt:lpstr>Course format for a typical day</vt:lpstr>
      <vt:lpstr>Student poll (respond in slack)</vt:lpstr>
      <vt:lpstr>We are on a Coffee Break &amp; Networking Session</vt:lpstr>
      <vt:lpstr>We are on a Coffee Break &amp; Networking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Felicia</dc:creator>
  <cp:lastModifiedBy>Gomez, Felicia</cp:lastModifiedBy>
  <cp:revision>2</cp:revision>
  <dcterms:created xsi:type="dcterms:W3CDTF">2023-11-05T19:45:22Z</dcterms:created>
  <dcterms:modified xsi:type="dcterms:W3CDTF">2023-11-06T01:19:04Z</dcterms:modified>
</cp:coreProperties>
</file>